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-large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7" r:id="rId4"/>
    <p:sldId id="273" r:id="rId5"/>
    <p:sldId id="268" r:id="rId6"/>
    <p:sldId id="289" r:id="rId7"/>
    <p:sldId id="266" r:id="rId8"/>
    <p:sldId id="284" r:id="rId9"/>
    <p:sldId id="274" r:id="rId10"/>
    <p:sldId id="288" r:id="rId11"/>
    <p:sldId id="267" r:id="rId12"/>
    <p:sldId id="272" r:id="rId13"/>
    <p:sldId id="277" r:id="rId14"/>
    <p:sldId id="280" r:id="rId15"/>
    <p:sldId id="26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44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02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44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974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96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1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2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91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8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2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70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6101-B03B-4783-A4BA-8F9823589D9B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3A7C-D18C-4017-B68A-27B310FE9E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03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-large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ilderesultat for what is science jo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7"/>
          <a:stretch/>
        </p:blipFill>
        <p:spPr bwMode="auto">
          <a:xfrm>
            <a:off x="0" y="1"/>
            <a:ext cx="12192000" cy="32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18" y="1610658"/>
            <a:ext cx="9144000" cy="2387600"/>
          </a:xfrm>
        </p:spPr>
        <p:txBody>
          <a:bodyPr>
            <a:normAutofit/>
          </a:bodyPr>
          <a:lstStyle/>
          <a:p>
            <a:r>
              <a:rPr lang="nb-N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ER VITENSKAP?</a:t>
            </a:r>
            <a:endParaRPr lang="nb-N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Bilderesultat for what is science jo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03"/>
          <a:stretch/>
        </p:blipFill>
        <p:spPr bwMode="auto">
          <a:xfrm>
            <a:off x="0" y="3917576"/>
            <a:ext cx="12192000" cy="294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8" y="1301676"/>
            <a:ext cx="10947222" cy="512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 JEG VIL OGSÅ VÆRE EKSPERT!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17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/>
              <a:t>Dette kan skje når mennesker mener mye om ting de kan lite om </a:t>
            </a:r>
            <a:r>
              <a:rPr lang="nb-NO" sz="2000" dirty="0" smtClean="0"/>
              <a:t>(aftenposten 20. og 21. februar 2018):</a:t>
            </a:r>
            <a:endParaRPr lang="nb-NO" sz="2000" dirty="0"/>
          </a:p>
        </p:txBody>
      </p:sp>
      <p:pic>
        <p:nvPicPr>
          <p:cNvPr id="1026" name="Picture 2" descr="https://www.who.int/csr/don/20191126_measles_glob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6" y="2306595"/>
            <a:ext cx="11237355" cy="45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VAKSINEMOTSTAND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414982" cy="475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I takt med ekspertforakt og vitenskapsforakt har motstand mot vaksiner økt.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Dette har allerede ført til økt utbrudd av sykdommer vi har vaksiner mot.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grpSp>
        <p:nvGrpSpPr>
          <p:cNvPr id="5" name="Gruppe 4"/>
          <p:cNvGrpSpPr/>
          <p:nvPr/>
        </p:nvGrpSpPr>
        <p:grpSpPr>
          <a:xfrm>
            <a:off x="8978567" y="1733107"/>
            <a:ext cx="3132340" cy="5124892"/>
            <a:chOff x="8856185" y="556545"/>
            <a:chExt cx="3132340" cy="6169138"/>
          </a:xfrm>
        </p:grpSpPr>
        <p:pic>
          <p:nvPicPr>
            <p:cNvPr id="1028" name="Picture 4" descr="Relatert bild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6185" y="1027906"/>
              <a:ext cx="3132340" cy="569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kstSylinder 3"/>
            <p:cNvSpPr txBox="1"/>
            <p:nvPr/>
          </p:nvSpPr>
          <p:spPr>
            <a:xfrm>
              <a:off x="9896553" y="556545"/>
              <a:ext cx="930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b="1" dirty="0" smtClean="0"/>
                <a:t>Polio</a:t>
              </a:r>
              <a:endParaRPr lang="nb-NO" sz="28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3182" y="1646075"/>
            <a:ext cx="3725385" cy="5211924"/>
            <a:chOff x="5253182" y="1646075"/>
            <a:chExt cx="3725385" cy="5211924"/>
          </a:xfrm>
        </p:grpSpPr>
        <p:pic>
          <p:nvPicPr>
            <p:cNvPr id="7" name="Picture 2" descr="Rubella, German Measl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182" y="2126034"/>
              <a:ext cx="3725385" cy="473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kstSylinder 3"/>
            <p:cNvSpPr txBox="1"/>
            <p:nvPr/>
          </p:nvSpPr>
          <p:spPr>
            <a:xfrm>
              <a:off x="6222245" y="1646075"/>
              <a:ext cx="21100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b="1" dirty="0" smtClean="0"/>
                <a:t>Røde hunder</a:t>
              </a:r>
              <a:endParaRPr lang="nb-NO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765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VAKSINEMOTSTAND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91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Vaksinemotstanderne argumenterer gjerne med:</a:t>
            </a:r>
          </a:p>
          <a:p>
            <a:pPr lvl="1"/>
            <a:r>
              <a:rPr lang="nb-NO" dirty="0"/>
              <a:t>Vaksiner inneholder farlige stoffer </a:t>
            </a:r>
            <a:endParaRPr lang="nb-NO" dirty="0" smtClean="0"/>
          </a:p>
          <a:p>
            <a:pPr lvl="2"/>
            <a:r>
              <a:rPr lang="nb-NO" dirty="0" smtClean="0"/>
              <a:t>Nei</a:t>
            </a:r>
            <a:r>
              <a:rPr lang="nb-NO" dirty="0"/>
              <a:t>, vaksiner inneholder verken kvikksølv eller microchips </a:t>
            </a:r>
            <a:r>
              <a:rPr lang="nb-NO" dirty="0" smtClean="0"/>
              <a:t>eid av CIA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Vaksiner gir alvorlige bivirkninger, blant annet autisme.</a:t>
            </a:r>
          </a:p>
          <a:p>
            <a:pPr lvl="2"/>
            <a:r>
              <a:rPr lang="nb-NO" dirty="0"/>
              <a:t>Nei, vaksiner gir ekstremt sjelden bivirkninger og </a:t>
            </a:r>
            <a:r>
              <a:rPr lang="nb-NO" dirty="0" smtClean="0"/>
              <a:t>har ingen sammenheng med autisme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Vi trenger ikke vaksiner fordi disse sykdommene ikke finnes lenger.</a:t>
            </a:r>
          </a:p>
          <a:p>
            <a:pPr lvl="2"/>
            <a:r>
              <a:rPr lang="nb-NO" dirty="0"/>
              <a:t>Jo de finnes, men i smått omfang nettopp på grunn av vaksiner.</a:t>
            </a:r>
          </a:p>
          <a:p>
            <a:pPr lvl="1"/>
            <a:r>
              <a:rPr lang="nb-NO" dirty="0"/>
              <a:t>Jeg får bedre immunforsvar ved å gjennomgå sykdommen.</a:t>
            </a:r>
          </a:p>
          <a:p>
            <a:pPr lvl="2"/>
            <a:r>
              <a:rPr lang="nb-NO" dirty="0"/>
              <a:t>Nei, vaksiner gir et like sterkt immunforsvar som å gjennomgå en sykdom, </a:t>
            </a:r>
            <a:br>
              <a:rPr lang="nb-NO" dirty="0"/>
            </a:br>
            <a:r>
              <a:rPr lang="nb-NO" dirty="0"/>
              <a:t>men uten skadene en sykdom gir</a:t>
            </a:r>
            <a:r>
              <a:rPr lang="nb-NO" dirty="0" smtClean="0"/>
              <a:t>.</a:t>
            </a:r>
          </a:p>
          <a:p>
            <a:pPr lvl="1"/>
            <a:r>
              <a:rPr lang="nb-NO" dirty="0" smtClean="0"/>
              <a:t>Dette er mitt personlige valg, jeg må jo få bestemme over min egen kropp.</a:t>
            </a:r>
          </a:p>
          <a:p>
            <a:pPr lvl="2"/>
            <a:r>
              <a:rPr lang="nb-NO" dirty="0" smtClean="0"/>
              <a:t>Nei!!! dette angår ikke bare deg. Ved å ikke ta en vaksine risikerer du å smitte andre som ikke ennå har tatt den (</a:t>
            </a:r>
            <a:r>
              <a:rPr lang="nb-NO" dirty="0" err="1" smtClean="0"/>
              <a:t>babier</a:t>
            </a:r>
            <a:r>
              <a:rPr lang="nb-NO" dirty="0" smtClean="0"/>
              <a:t>) og andre som ikke kan ta den (eks. enkelte med sterkt redusert immunforsvar)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06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deresultat for homeopa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815" y="4927600"/>
            <a:ext cx="4285585" cy="192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 BEHANDLING OG ALTERNATIV MEDISIN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919"/>
            <a:ext cx="10515600" cy="4684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For at noe skal godkjennes som </a:t>
            </a:r>
            <a:r>
              <a:rPr lang="nb-NO" b="1" dirty="0" smtClean="0"/>
              <a:t>legemiddel</a:t>
            </a:r>
            <a:r>
              <a:rPr lang="nb-NO" dirty="0" smtClean="0"/>
              <a:t> eller være </a:t>
            </a:r>
            <a:r>
              <a:rPr lang="nb-NO" b="1" dirty="0" smtClean="0"/>
              <a:t>offentlig godkjent behandling</a:t>
            </a:r>
            <a:r>
              <a:rPr lang="nb-NO" dirty="0" smtClean="0"/>
              <a:t> så er det strenge krav til å påvise gjennom </a:t>
            </a:r>
            <a:r>
              <a:rPr lang="nb-NO" b="1" dirty="0" smtClean="0"/>
              <a:t>vitenskapelig metode </a:t>
            </a:r>
            <a:r>
              <a:rPr lang="nb-NO" dirty="0" smtClean="0"/>
              <a:t>at stoffet</a:t>
            </a:r>
            <a:r>
              <a:rPr lang="nb-NO" dirty="0"/>
              <a:t>/</a:t>
            </a:r>
            <a:r>
              <a:rPr lang="nb-NO" dirty="0" smtClean="0"/>
              <a:t>behandlingen har en </a:t>
            </a:r>
            <a:r>
              <a:rPr lang="nb-NO" b="1" dirty="0" smtClean="0"/>
              <a:t>dokumentert</a:t>
            </a:r>
            <a:r>
              <a:rPr lang="nb-NO" dirty="0" smtClean="0"/>
              <a:t> </a:t>
            </a:r>
            <a:r>
              <a:rPr lang="nb-NO" b="1" dirty="0" smtClean="0"/>
              <a:t>gunstig effekt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For alternativ medisin og alternativ behandling stilles det ingen krav om dokumentert gunstig effekt</a:t>
            </a:r>
            <a:r>
              <a:rPr lang="nb-NO" dirty="0"/>
              <a:t>. </a:t>
            </a:r>
            <a:endParaRPr lang="nb-NO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/>
              <a:t>Dette b</a:t>
            </a:r>
            <a:r>
              <a:rPr lang="nb-NO" dirty="0" smtClean="0"/>
              <a:t>etyr at i det man </a:t>
            </a:r>
            <a:r>
              <a:rPr lang="nb-NO" dirty="0"/>
              <a:t>kan dokumentere at en alternativ medisin eller alternativ behandling har gunstig effekt så </a:t>
            </a:r>
            <a:r>
              <a:rPr lang="nb-NO" dirty="0" smtClean="0"/>
              <a:t>blir den et legemiddel/ offentlig godkjent behandling og er ikke lenger alternativ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48868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792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 BEHANDLING OG ALTERNATIV MEDISIN</a:t>
            </a:r>
            <a:endParaRPr lang="nb-NO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918"/>
            <a:ext cx="10515600" cy="5770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Eksempler:</a:t>
            </a:r>
          </a:p>
          <a:p>
            <a:pPr lvl="1"/>
            <a:r>
              <a:rPr lang="nb-NO" dirty="0" smtClean="0"/>
              <a:t>Akupunktur</a:t>
            </a:r>
            <a:endParaRPr lang="nb-NO" dirty="0"/>
          </a:p>
          <a:p>
            <a:pPr lvl="1"/>
            <a:r>
              <a:rPr lang="nb-NO" dirty="0" smtClean="0"/>
              <a:t>Tradisjonell kinesisk medisin</a:t>
            </a:r>
          </a:p>
          <a:p>
            <a:pPr lvl="1"/>
            <a:r>
              <a:rPr lang="nb-NO" dirty="0" err="1" smtClean="0"/>
              <a:t>Ayurveda</a:t>
            </a:r>
            <a:r>
              <a:rPr lang="nb-NO" dirty="0" smtClean="0"/>
              <a:t> (tradisjonell indisk medisin)</a:t>
            </a:r>
            <a:endParaRPr lang="nb-NO" dirty="0"/>
          </a:p>
          <a:p>
            <a:pPr lvl="1"/>
            <a:r>
              <a:rPr lang="nb-NO" dirty="0"/>
              <a:t>Homeopatisk medisin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Men gjør det noe at noen vil forsøke alternativ medisin eller alternativ behandling?</a:t>
            </a:r>
          </a:p>
          <a:p>
            <a:pPr marL="0" indent="0">
              <a:buNone/>
            </a:pPr>
            <a:r>
              <a:rPr lang="nb-NO" dirty="0"/>
              <a:t>Ja, dersom man erstatter </a:t>
            </a:r>
            <a:r>
              <a:rPr lang="nb-NO" dirty="0" smtClean="0"/>
              <a:t>det </a:t>
            </a:r>
            <a:r>
              <a:rPr lang="nb-NO" dirty="0"/>
              <a:t>vi </a:t>
            </a:r>
            <a:r>
              <a:rPr lang="nb-NO" dirty="0" smtClean="0"/>
              <a:t>vet fungerer </a:t>
            </a:r>
            <a:r>
              <a:rPr lang="nb-NO" dirty="0"/>
              <a:t>med alternative medisiner eller alternativ </a:t>
            </a:r>
            <a:r>
              <a:rPr lang="nb-NO" dirty="0" smtClean="0"/>
              <a:t>behandling som vi ikke har belegg for å si at fungerer.</a:t>
            </a:r>
          </a:p>
          <a:p>
            <a:pPr marL="0" indent="0">
              <a:buNone/>
            </a:pPr>
            <a:r>
              <a:rPr lang="nb-NO" dirty="0" smtClean="0"/>
              <a:t>Ja, i 2017 brukte Norges befolkning nesten 5milliarder kroner på alternativ medisin og alternativ behandling.</a:t>
            </a:r>
          </a:p>
        </p:txBody>
      </p:sp>
    </p:spTree>
    <p:extLst>
      <p:ext uri="{BB962C8B-B14F-4D97-AF65-F5344CB8AC3E}">
        <p14:creationId xmlns:p14="http://schemas.microsoft.com/office/powerpoint/2010/main" val="29247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KOMPETANSEMÅL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drøfte dagsaktuelle naturfaglige problemstillinger basert på praktiske undersøkelser eller systematisert informasjon fra ulike </a:t>
            </a:r>
            <a:r>
              <a:rPr lang="nb-NO" dirty="0" smtClean="0"/>
              <a:t>kilder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skille mellom resultater og påstander og diskutere kvaliteten på metoder og framstilling av egne og andres data og tolkninger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14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 VITENSKAP VÆRE SUBJEKTIVT?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3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4828"/>
            <a:ext cx="10515600" cy="1325563"/>
          </a:xfrm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ER VITENSKAP?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7172"/>
            <a:ext cx="10833847" cy="49321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Vitenskap</a:t>
            </a:r>
            <a:r>
              <a:rPr lang="nb-NO" dirty="0"/>
              <a:t> er en </a:t>
            </a:r>
            <a:r>
              <a:rPr lang="nb-NO" b="1" dirty="0"/>
              <a:t>metode</a:t>
            </a:r>
            <a:r>
              <a:rPr lang="nb-NO" dirty="0"/>
              <a:t> for </a:t>
            </a:r>
            <a:r>
              <a:rPr lang="nb-NO" dirty="0" smtClean="0"/>
              <a:t>å få </a:t>
            </a:r>
            <a:r>
              <a:rPr lang="nb-NO" b="1" dirty="0" smtClean="0"/>
              <a:t>objektiv, etterprøvbar</a:t>
            </a:r>
            <a:r>
              <a:rPr lang="nb-NO" dirty="0" smtClean="0"/>
              <a:t> </a:t>
            </a:r>
            <a:r>
              <a:rPr lang="nb-NO" b="1" dirty="0" smtClean="0"/>
              <a:t>kunnskap</a:t>
            </a:r>
            <a:r>
              <a:rPr lang="nb-NO" dirty="0" smtClean="0"/>
              <a:t>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Vitenskap er </a:t>
            </a:r>
            <a:r>
              <a:rPr lang="nb-NO" b="1" dirty="0" smtClean="0"/>
              <a:t>ikke en mening </a:t>
            </a:r>
            <a:r>
              <a:rPr lang="nb-NO" dirty="0" smtClean="0"/>
              <a:t>eller</a:t>
            </a:r>
            <a:r>
              <a:rPr lang="nb-NO" b="1" dirty="0" smtClean="0"/>
              <a:t> </a:t>
            </a:r>
            <a:r>
              <a:rPr lang="nb-NO" b="1" dirty="0" err="1" smtClean="0"/>
              <a:t>påstånd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Målet med naturvitenskap er å samle mest mulig </a:t>
            </a:r>
            <a:r>
              <a:rPr lang="nb-NO" b="1" dirty="0" smtClean="0"/>
              <a:t>fakta</a:t>
            </a:r>
            <a:r>
              <a:rPr lang="nb-NO" dirty="0" smtClean="0"/>
              <a:t> om hvordan naturen fungerer.</a:t>
            </a:r>
          </a:p>
          <a:p>
            <a:pPr marL="0" indent="0">
              <a:buNone/>
            </a:pPr>
            <a:endParaRPr lang="nb-NO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4828"/>
            <a:ext cx="10515600" cy="1325563"/>
          </a:xfrm>
        </p:spPr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ER VITENSKAP?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70735"/>
            <a:ext cx="10833847" cy="5516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/>
              <a:t>D</a:t>
            </a:r>
            <a:r>
              <a:rPr lang="nb-NO" sz="2400" b="1" dirty="0" smtClean="0"/>
              <a:t>en vitenskapelige metode:</a:t>
            </a:r>
          </a:p>
          <a:p>
            <a:pPr marL="0" indent="0">
              <a:buNone/>
            </a:pPr>
            <a:r>
              <a:rPr lang="nb-NO" sz="2400" dirty="0" smtClean="0"/>
              <a:t>Man setter en </a:t>
            </a:r>
            <a:r>
              <a:rPr lang="nb-NO" sz="2400" b="1" dirty="0" smtClean="0"/>
              <a:t>hypotese</a:t>
            </a:r>
            <a:r>
              <a:rPr lang="nb-NO" sz="2400" dirty="0" smtClean="0"/>
              <a:t>, tester hypotesen mange ganger, forsøker å </a:t>
            </a:r>
            <a:r>
              <a:rPr lang="nb-NO" sz="2400" b="1" dirty="0" smtClean="0"/>
              <a:t>unngå feilkilder</a:t>
            </a:r>
            <a:r>
              <a:rPr lang="nb-NO" sz="2400" dirty="0" smtClean="0"/>
              <a:t>, og forsøker deretter utfra </a:t>
            </a:r>
            <a:r>
              <a:rPr lang="nb-NO" sz="2400" b="1" dirty="0" smtClean="0"/>
              <a:t>resultater</a:t>
            </a:r>
            <a:r>
              <a:rPr lang="nb-NO" sz="2400" dirty="0" smtClean="0"/>
              <a:t> å </a:t>
            </a:r>
            <a:r>
              <a:rPr lang="nb-NO" sz="2400" b="1" dirty="0" smtClean="0"/>
              <a:t>konkludere</a:t>
            </a:r>
            <a:r>
              <a:rPr lang="nb-NO" sz="2400" dirty="0" smtClean="0"/>
              <a:t> om hypotesen stemmer eller ikke.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Dersom vi har vist at noe i naturen stemmer igjen og igjen og igjen og igjen kan vi kalle det en </a:t>
            </a:r>
            <a:r>
              <a:rPr lang="nb-NO" sz="2400" b="1" dirty="0" smtClean="0"/>
              <a:t>teori</a:t>
            </a:r>
            <a:r>
              <a:rPr lang="nb-NO" sz="2400" dirty="0" smtClean="0"/>
              <a:t>. </a:t>
            </a:r>
            <a:r>
              <a:rPr lang="nb-NO" sz="2400" dirty="0" err="1" smtClean="0"/>
              <a:t>F.Eks.</a:t>
            </a:r>
            <a:r>
              <a:rPr lang="nb-NO" sz="2400" dirty="0" smtClean="0"/>
              <a:t> gravitasjonsteorien og evolusjonsteorien.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Vi bruker vanligvis ikke ordet «bevis» i vitenskap, fordi det skal bare ett unntak til for å </a:t>
            </a:r>
            <a:r>
              <a:rPr lang="nb-NO" sz="2400" b="1" dirty="0" smtClean="0"/>
              <a:t>falsifisere</a:t>
            </a:r>
            <a:r>
              <a:rPr lang="nb-NO" sz="2400" dirty="0" smtClean="0"/>
              <a:t> et resultat.</a:t>
            </a:r>
            <a:endParaRPr lang="nb-NO" sz="24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59472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lop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0136" y="1103871"/>
            <a:ext cx="5891728" cy="5246086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SKAL VI MED EKSPERTER?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1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16000"/>
            <a:ext cx="10983368" cy="5842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4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SKAL VI MED EKSPERTER?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t="11568" r="4019" b="38500"/>
          <a:stretch/>
        </p:blipFill>
        <p:spPr>
          <a:xfrm>
            <a:off x="0" y="0"/>
            <a:ext cx="12192000" cy="6865179"/>
          </a:xfrm>
        </p:spPr>
      </p:pic>
    </p:spTree>
    <p:extLst>
      <p:ext uri="{BB962C8B-B14F-4D97-AF65-F5344CB8AC3E}">
        <p14:creationId xmlns:p14="http://schemas.microsoft.com/office/powerpoint/2010/main" val="15392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2332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Det er flott å være kritisk, men det er viktig at kritikken bygger på kunnskap.</a:t>
            </a:r>
          </a:p>
          <a:p>
            <a:r>
              <a:rPr lang="nb-NO" sz="2400" dirty="0" smtClean="0"/>
              <a:t>En ekte ekspert kan mye om sitt felt og baserer seg på vitenskap i feltet.</a:t>
            </a:r>
          </a:p>
          <a:p>
            <a:r>
              <a:rPr lang="nb-NO" sz="2400" dirty="0" smtClean="0"/>
              <a:t>Bør vi høre på en lege i forhold til sykdommer?</a:t>
            </a:r>
          </a:p>
          <a:p>
            <a:r>
              <a:rPr lang="nb-NO" sz="2400" dirty="0" smtClean="0"/>
              <a:t>Bør vi høre på en klimaforsker i forhold til klimaendringer?</a:t>
            </a:r>
          </a:p>
          <a:p>
            <a:r>
              <a:rPr lang="nb-NO" sz="2400" dirty="0" smtClean="0"/>
              <a:t>Bør vi høre på Donald Trump i forhold til klimaendringer?</a:t>
            </a:r>
          </a:p>
          <a:p>
            <a:endParaRPr lang="nb-NO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648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 SKAL VI MED EKSPERTER?</a:t>
            </a:r>
            <a:endParaRPr lang="nb-N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440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533</Words>
  <Application>Microsoft Office PowerPoint</Application>
  <PresentationFormat>Widescreen</PresentationFormat>
  <Paragraphs>64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HVA ER VITENSKAP?</vt:lpstr>
      <vt:lpstr>KOMPETANSEMÅL</vt:lpstr>
      <vt:lpstr>KAN VITENSKAP VÆRE SUBJEKTIVT?</vt:lpstr>
      <vt:lpstr>HVA ER VITENSKAP?</vt:lpstr>
      <vt:lpstr>HVA ER VITENSKAP?</vt:lpstr>
      <vt:lpstr>HVA SKAL VI MED EKSPERTER?</vt:lpstr>
      <vt:lpstr>PowerPoint Presentation</vt:lpstr>
      <vt:lpstr>PowerPoint Presentation</vt:lpstr>
      <vt:lpstr>PowerPoint Presentation</vt:lpstr>
      <vt:lpstr>PowerPoint Presentation</vt:lpstr>
      <vt:lpstr>MEN JEG VIL OGSÅ VÆRE EKSPERT!</vt:lpstr>
      <vt:lpstr>VAKSINEMOTSTAND</vt:lpstr>
      <vt:lpstr>VAKSINEMOTSTAND</vt:lpstr>
      <vt:lpstr>ALTERNATIV BEHANDLING OG ALTERNATIV MEDISIN</vt:lpstr>
      <vt:lpstr>ALTERNATIV BEHANDLING OG ALTERNATIV MEDISIN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 ER VITENSKAP?</dc:title>
  <dc:creator>A T</dc:creator>
  <cp:lastModifiedBy>A T</cp:lastModifiedBy>
  <cp:revision>100</cp:revision>
  <dcterms:created xsi:type="dcterms:W3CDTF">2018-02-21T16:53:06Z</dcterms:created>
  <dcterms:modified xsi:type="dcterms:W3CDTF">2020-04-14T10:13:52Z</dcterms:modified>
</cp:coreProperties>
</file>